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99" r:id="rId3"/>
    <p:sldMasterId id="2147483800" r:id="rId4"/>
    <p:sldMasterId id="21474838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480f0dd0a7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480f0dd0a7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56b5faa7c0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56b5faa7c0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g56b5faa7c0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" name="Google Shape;3131;g56b5faa7c0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56b5faa7c0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" name="Google Shape;3138;g56b5faa7c0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56b5faa7c0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56b5faa7c0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56b5faa7c0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56b5faa7c0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g56b5faa7c0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1" name="Google Shape;3161;g56b5faa7c0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56b5faa7c0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" name="Google Shape;3168;g56b5faa7c0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g56b5faa7c0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6" name="Google Shape;3176;g56b5faa7c0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5468a19447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5468a19447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5468a19447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Google Shape;3191;g5468a19447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5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g5468a194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7" name="Google Shape;3047;g5468a194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56b5faa7c0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56b5faa7c0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5468a19447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5468a19447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56b5faa7c0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4" name="Google Shape;3224;g56b5faa7c0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g56b5faa7c0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1" name="Google Shape;3231;g56b5faa7c0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5468a19447_0_2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5468a19447_0_2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g552ab296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1" name="Google Shape;3061;g552ab296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56b5faa7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" name="Google Shape;3069;g56b5faa7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552ab296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552ab296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56b5faa7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56b5faa7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58f7be70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g58f7be70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56b5faa7c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56b5faa7c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g56b5faa7c0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6" name="Google Shape;3116;g56b5faa7c0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8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2.png"/><Relationship Id="rId3" Type="http://schemas.openxmlformats.org/officeDocument/2006/relationships/image" Target="../media/image202.png"/><Relationship Id="rId4" Type="http://schemas.openxmlformats.org/officeDocument/2006/relationships/image" Target="../media/image20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2.png"/><Relationship Id="rId3" Type="http://schemas.openxmlformats.org/officeDocument/2006/relationships/image" Target="../media/image202.png"/><Relationship Id="rId4" Type="http://schemas.openxmlformats.org/officeDocument/2006/relationships/image" Target="../media/image219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2.png"/><Relationship Id="rId3" Type="http://schemas.openxmlformats.org/officeDocument/2006/relationships/image" Target="../media/image202.png"/><Relationship Id="rId4" Type="http://schemas.openxmlformats.org/officeDocument/2006/relationships/image" Target="../media/image21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2.png"/><Relationship Id="rId3" Type="http://schemas.openxmlformats.org/officeDocument/2006/relationships/image" Target="../media/image202.png"/><Relationship Id="rId4" Type="http://schemas.openxmlformats.org/officeDocument/2006/relationships/image" Target="../media/image23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0.png"/><Relationship Id="rId3" Type="http://schemas.openxmlformats.org/officeDocument/2006/relationships/image" Target="../media/image2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6.png"/><Relationship Id="rId3" Type="http://schemas.openxmlformats.org/officeDocument/2006/relationships/image" Target="../media/image228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6.png"/><Relationship Id="rId3" Type="http://schemas.openxmlformats.org/officeDocument/2006/relationships/image" Target="../media/image233.png"/><Relationship Id="rId4" Type="http://schemas.openxmlformats.org/officeDocument/2006/relationships/image" Target="../media/image25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6.png"/><Relationship Id="rId3" Type="http://schemas.openxmlformats.org/officeDocument/2006/relationships/image" Target="../media/image233.png"/><Relationship Id="rId4" Type="http://schemas.openxmlformats.org/officeDocument/2006/relationships/image" Target="../media/image247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6.png"/><Relationship Id="rId3" Type="http://schemas.openxmlformats.org/officeDocument/2006/relationships/image" Target="../media/image309.png"/><Relationship Id="rId4" Type="http://schemas.openxmlformats.org/officeDocument/2006/relationships/image" Target="../media/image23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5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8.png"/><Relationship Id="rId3" Type="http://schemas.openxmlformats.org/officeDocument/2006/relationships/image" Target="../media/image210.png"/><Relationship Id="rId4" Type="http://schemas.openxmlformats.org/officeDocument/2006/relationships/image" Target="../media/image214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8.png"/><Relationship Id="rId3" Type="http://schemas.openxmlformats.org/officeDocument/2006/relationships/image" Target="../media/image213.png"/><Relationship Id="rId4" Type="http://schemas.openxmlformats.org/officeDocument/2006/relationships/image" Target="../media/image224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Relationship Id="rId3" Type="http://schemas.openxmlformats.org/officeDocument/2006/relationships/image" Target="../media/image222.png"/><Relationship Id="rId4" Type="http://schemas.openxmlformats.org/officeDocument/2006/relationships/image" Target="../media/image226.png"/><Relationship Id="rId5" Type="http://schemas.openxmlformats.org/officeDocument/2006/relationships/image" Target="../media/image2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25.png"/><Relationship Id="rId5" Type="http://schemas.openxmlformats.org/officeDocument/2006/relationships/image" Target="../media/image220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29.png"/><Relationship Id="rId6" Type="http://schemas.openxmlformats.org/officeDocument/2006/relationships/image" Target="../media/image227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37.png"/><Relationship Id="rId4" Type="http://schemas.openxmlformats.org/officeDocument/2006/relationships/image" Target="../media/image243.png"/><Relationship Id="rId5" Type="http://schemas.openxmlformats.org/officeDocument/2006/relationships/image" Target="../media/image230.png"/><Relationship Id="rId6" Type="http://schemas.openxmlformats.org/officeDocument/2006/relationships/image" Target="../media/image227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9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8.png"/><Relationship Id="rId3" Type="http://schemas.openxmlformats.org/officeDocument/2006/relationships/image" Target="../media/image248.png"/><Relationship Id="rId4" Type="http://schemas.openxmlformats.org/officeDocument/2006/relationships/image" Target="../media/image236.png"/><Relationship Id="rId5" Type="http://schemas.openxmlformats.org/officeDocument/2006/relationships/image" Target="../media/image245.png"/><Relationship Id="rId6" Type="http://schemas.openxmlformats.org/officeDocument/2006/relationships/image" Target="../media/image26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46.png"/><Relationship Id="rId4" Type="http://schemas.openxmlformats.org/officeDocument/2006/relationships/image" Target="../media/image235.png"/><Relationship Id="rId5" Type="http://schemas.openxmlformats.org/officeDocument/2006/relationships/image" Target="../media/image244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3.png"/><Relationship Id="rId3" Type="http://schemas.openxmlformats.org/officeDocument/2006/relationships/image" Target="../media/image250.png"/><Relationship Id="rId4" Type="http://schemas.openxmlformats.org/officeDocument/2006/relationships/image" Target="../media/image256.png"/><Relationship Id="rId5" Type="http://schemas.openxmlformats.org/officeDocument/2006/relationships/image" Target="../media/image252.png"/><Relationship Id="rId6" Type="http://schemas.openxmlformats.org/officeDocument/2006/relationships/image" Target="../media/image254.png"/><Relationship Id="rId7" Type="http://schemas.openxmlformats.org/officeDocument/2006/relationships/image" Target="../media/image285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3.png"/><Relationship Id="rId3" Type="http://schemas.openxmlformats.org/officeDocument/2006/relationships/image" Target="../media/image271.png"/><Relationship Id="rId4" Type="http://schemas.openxmlformats.org/officeDocument/2006/relationships/image" Target="../media/image262.png"/><Relationship Id="rId5" Type="http://schemas.openxmlformats.org/officeDocument/2006/relationships/image" Target="../media/image272.png"/><Relationship Id="rId6" Type="http://schemas.openxmlformats.org/officeDocument/2006/relationships/image" Target="../media/image281.png"/><Relationship Id="rId7" Type="http://schemas.openxmlformats.org/officeDocument/2006/relationships/image" Target="../media/image265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73.png"/><Relationship Id="rId4" Type="http://schemas.openxmlformats.org/officeDocument/2006/relationships/image" Target="../media/image260.png"/><Relationship Id="rId5" Type="http://schemas.openxmlformats.org/officeDocument/2006/relationships/image" Target="../media/image25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7.png"/><Relationship Id="rId3" Type="http://schemas.openxmlformats.org/officeDocument/2006/relationships/image" Target="../media/image264.png"/><Relationship Id="rId4" Type="http://schemas.openxmlformats.org/officeDocument/2006/relationships/image" Target="../media/image270.png"/><Relationship Id="rId5" Type="http://schemas.openxmlformats.org/officeDocument/2006/relationships/image" Target="../media/image258.png"/><Relationship Id="rId6" Type="http://schemas.openxmlformats.org/officeDocument/2006/relationships/image" Target="../media/image299.png"/><Relationship Id="rId7" Type="http://schemas.openxmlformats.org/officeDocument/2006/relationships/image" Target="../media/image259.png"/><Relationship Id="rId8" Type="http://schemas.openxmlformats.org/officeDocument/2006/relationships/image" Target="../media/image269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7.png"/><Relationship Id="rId3" Type="http://schemas.openxmlformats.org/officeDocument/2006/relationships/image" Target="../media/image282.png"/><Relationship Id="rId4" Type="http://schemas.openxmlformats.org/officeDocument/2006/relationships/image" Target="../media/image266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68.png"/><Relationship Id="rId8" Type="http://schemas.openxmlformats.org/officeDocument/2006/relationships/image" Target="../media/image29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78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84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9.png"/><Relationship Id="rId3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91.png"/><Relationship Id="rId5" Type="http://schemas.openxmlformats.org/officeDocument/2006/relationships/image" Target="../media/image298.png"/><Relationship Id="rId6" Type="http://schemas.openxmlformats.org/officeDocument/2006/relationships/image" Target="../media/image297.png"/><Relationship Id="rId7" Type="http://schemas.openxmlformats.org/officeDocument/2006/relationships/image" Target="../media/image289.png"/><Relationship Id="rId8" Type="http://schemas.openxmlformats.org/officeDocument/2006/relationships/image" Target="../media/image283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5.png"/><Relationship Id="rId3" Type="http://schemas.openxmlformats.org/officeDocument/2006/relationships/image" Target="../media/image287.png"/><Relationship Id="rId4" Type="http://schemas.openxmlformats.org/officeDocument/2006/relationships/image" Target="../media/image290.png"/><Relationship Id="rId9" Type="http://schemas.openxmlformats.org/officeDocument/2006/relationships/image" Target="../media/image293.png"/><Relationship Id="rId5" Type="http://schemas.openxmlformats.org/officeDocument/2006/relationships/image" Target="../media/image288.png"/><Relationship Id="rId6" Type="http://schemas.openxmlformats.org/officeDocument/2006/relationships/image" Target="../media/image296.png"/><Relationship Id="rId7" Type="http://schemas.openxmlformats.org/officeDocument/2006/relationships/image" Target="../media/image300.png"/><Relationship Id="rId8" Type="http://schemas.openxmlformats.org/officeDocument/2006/relationships/image" Target="../media/image294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8.png"/><Relationship Id="rId3" Type="http://schemas.openxmlformats.org/officeDocument/2006/relationships/image" Target="../media/image306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9.png"/><Relationship Id="rId3" Type="http://schemas.openxmlformats.org/officeDocument/2006/relationships/image" Target="../media/image30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00.png"/><Relationship Id="rId4" Type="http://schemas.openxmlformats.org/officeDocument/2006/relationships/image" Target="../media/image5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5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36.png"/><Relationship Id="rId4" Type="http://schemas.openxmlformats.org/officeDocument/2006/relationships/image" Target="../media/image57.png"/><Relationship Id="rId5" Type="http://schemas.openxmlformats.org/officeDocument/2006/relationships/image" Target="../media/image47.png"/><Relationship Id="rId6" Type="http://schemas.openxmlformats.org/officeDocument/2006/relationships/image" Target="../media/image60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79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49.png"/><Relationship Id="rId7" Type="http://schemas.openxmlformats.org/officeDocument/2006/relationships/image" Target="../media/image5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72.png"/><Relationship Id="rId4" Type="http://schemas.openxmlformats.org/officeDocument/2006/relationships/image" Target="../media/image55.png"/><Relationship Id="rId5" Type="http://schemas.openxmlformats.org/officeDocument/2006/relationships/image" Target="../media/image66.png"/><Relationship Id="rId6" Type="http://schemas.openxmlformats.org/officeDocument/2006/relationships/image" Target="../media/image62.png"/><Relationship Id="rId7" Type="http://schemas.openxmlformats.org/officeDocument/2006/relationships/image" Target="../media/image71.png"/><Relationship Id="rId8" Type="http://schemas.openxmlformats.org/officeDocument/2006/relationships/image" Target="../media/image6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7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Relationship Id="rId6" Type="http://schemas.openxmlformats.org/officeDocument/2006/relationships/image" Target="../media/image73.png"/><Relationship Id="rId7" Type="http://schemas.openxmlformats.org/officeDocument/2006/relationships/image" Target="../media/image80.png"/><Relationship Id="rId8" Type="http://schemas.openxmlformats.org/officeDocument/2006/relationships/image" Target="../media/image7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6.png"/><Relationship Id="rId4" Type="http://schemas.openxmlformats.org/officeDocument/2006/relationships/image" Target="../media/image84.png"/><Relationship Id="rId5" Type="http://schemas.openxmlformats.org/officeDocument/2006/relationships/image" Target="../media/image74.png"/><Relationship Id="rId6" Type="http://schemas.openxmlformats.org/officeDocument/2006/relationships/image" Target="../media/image8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93.png"/><Relationship Id="rId4" Type="http://schemas.openxmlformats.org/officeDocument/2006/relationships/image" Target="../media/image95.png"/><Relationship Id="rId9" Type="http://schemas.openxmlformats.org/officeDocument/2006/relationships/image" Target="../media/image89.png"/><Relationship Id="rId5" Type="http://schemas.openxmlformats.org/officeDocument/2006/relationships/image" Target="../media/image96.png"/><Relationship Id="rId6" Type="http://schemas.openxmlformats.org/officeDocument/2006/relationships/image" Target="../media/image92.png"/><Relationship Id="rId7" Type="http://schemas.openxmlformats.org/officeDocument/2006/relationships/image" Target="../media/image98.png"/><Relationship Id="rId8" Type="http://schemas.openxmlformats.org/officeDocument/2006/relationships/image" Target="../media/image8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4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97.png"/><Relationship Id="rId8" Type="http://schemas.openxmlformats.org/officeDocument/2006/relationships/image" Target="../media/image8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1.png"/><Relationship Id="rId3" Type="http://schemas.openxmlformats.org/officeDocument/2006/relationships/image" Target="../media/image11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4.png"/><Relationship Id="rId3" Type="http://schemas.openxmlformats.org/officeDocument/2006/relationships/image" Target="../media/image10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99.png"/><Relationship Id="rId4" Type="http://schemas.openxmlformats.org/officeDocument/2006/relationships/image" Target="../media/image1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99.png"/><Relationship Id="rId4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99.png"/><Relationship Id="rId4" Type="http://schemas.openxmlformats.org/officeDocument/2006/relationships/image" Target="../media/image12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99.png"/><Relationship Id="rId4" Type="http://schemas.openxmlformats.org/officeDocument/2006/relationships/image" Target="../media/image13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1.png"/><Relationship Id="rId3" Type="http://schemas.openxmlformats.org/officeDocument/2006/relationships/image" Target="../media/image1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14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135.png"/><Relationship Id="rId4" Type="http://schemas.openxmlformats.org/officeDocument/2006/relationships/image" Target="../media/image19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135.png"/><Relationship Id="rId4" Type="http://schemas.openxmlformats.org/officeDocument/2006/relationships/image" Target="../media/image12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203.png"/><Relationship Id="rId4" Type="http://schemas.openxmlformats.org/officeDocument/2006/relationships/image" Target="../media/image13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05.png"/><Relationship Id="rId4" Type="http://schemas.openxmlformats.org/officeDocument/2006/relationships/image" Target="../media/image110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08.png"/><Relationship Id="rId4" Type="http://schemas.openxmlformats.org/officeDocument/2006/relationships/image" Target="../media/image11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12.png"/><Relationship Id="rId4" Type="http://schemas.openxmlformats.org/officeDocument/2006/relationships/image" Target="../media/image120.png"/><Relationship Id="rId5" Type="http://schemas.openxmlformats.org/officeDocument/2006/relationships/image" Target="../media/image1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Relationship Id="rId3" Type="http://schemas.openxmlformats.org/officeDocument/2006/relationships/image" Target="../media/image113.png"/><Relationship Id="rId4" Type="http://schemas.openxmlformats.org/officeDocument/2006/relationships/image" Target="../media/image117.png"/><Relationship Id="rId5" Type="http://schemas.openxmlformats.org/officeDocument/2006/relationships/image" Target="../media/image12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24.png"/><Relationship Id="rId4" Type="http://schemas.openxmlformats.org/officeDocument/2006/relationships/image" Target="../media/image159.png"/><Relationship Id="rId5" Type="http://schemas.openxmlformats.org/officeDocument/2006/relationships/image" Target="../media/image123.png"/><Relationship Id="rId6" Type="http://schemas.openxmlformats.org/officeDocument/2006/relationships/image" Target="../media/image13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48.png"/><Relationship Id="rId4" Type="http://schemas.openxmlformats.org/officeDocument/2006/relationships/image" Target="../media/image159.png"/><Relationship Id="rId5" Type="http://schemas.openxmlformats.org/officeDocument/2006/relationships/image" Target="../media/image143.png"/><Relationship Id="rId6" Type="http://schemas.openxmlformats.org/officeDocument/2006/relationships/image" Target="../media/image13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28.png"/><Relationship Id="rId4" Type="http://schemas.openxmlformats.org/officeDocument/2006/relationships/image" Target="../media/image132.png"/><Relationship Id="rId5" Type="http://schemas.openxmlformats.org/officeDocument/2006/relationships/image" Target="../media/image13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52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3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40.png"/><Relationship Id="rId4" Type="http://schemas.openxmlformats.org/officeDocument/2006/relationships/image" Target="../media/image137.png"/><Relationship Id="rId5" Type="http://schemas.openxmlformats.org/officeDocument/2006/relationships/image" Target="../media/image14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6.png"/><Relationship Id="rId5" Type="http://schemas.openxmlformats.org/officeDocument/2006/relationships/image" Target="../media/image153.png"/><Relationship Id="rId6" Type="http://schemas.openxmlformats.org/officeDocument/2006/relationships/image" Target="../media/image150.png"/><Relationship Id="rId7" Type="http://schemas.openxmlformats.org/officeDocument/2006/relationships/image" Target="../media/image15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2.png"/><Relationship Id="rId3" Type="http://schemas.openxmlformats.org/officeDocument/2006/relationships/image" Target="../media/image151.png"/><Relationship Id="rId4" Type="http://schemas.openxmlformats.org/officeDocument/2006/relationships/image" Target="../media/image155.png"/><Relationship Id="rId5" Type="http://schemas.openxmlformats.org/officeDocument/2006/relationships/image" Target="../media/image163.png"/><Relationship Id="rId6" Type="http://schemas.openxmlformats.org/officeDocument/2006/relationships/image" Target="../media/image166.png"/><Relationship Id="rId7" Type="http://schemas.openxmlformats.org/officeDocument/2006/relationships/image" Target="../media/image15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49.png"/><Relationship Id="rId4" Type="http://schemas.openxmlformats.org/officeDocument/2006/relationships/image" Target="../media/image169.png"/><Relationship Id="rId5" Type="http://schemas.openxmlformats.org/officeDocument/2006/relationships/image" Target="../media/image15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0.png"/><Relationship Id="rId3" Type="http://schemas.openxmlformats.org/officeDocument/2006/relationships/image" Target="../media/image164.png"/><Relationship Id="rId4" Type="http://schemas.openxmlformats.org/officeDocument/2006/relationships/image" Target="../media/image170.png"/><Relationship Id="rId5" Type="http://schemas.openxmlformats.org/officeDocument/2006/relationships/image" Target="../media/image156.png"/><Relationship Id="rId6" Type="http://schemas.openxmlformats.org/officeDocument/2006/relationships/image" Target="../media/image165.png"/><Relationship Id="rId7" Type="http://schemas.openxmlformats.org/officeDocument/2006/relationships/image" Target="../media/image168.png"/><Relationship Id="rId8" Type="http://schemas.openxmlformats.org/officeDocument/2006/relationships/image" Target="../media/image17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1.png"/><Relationship Id="rId3" Type="http://schemas.openxmlformats.org/officeDocument/2006/relationships/image" Target="../media/image167.png"/><Relationship Id="rId4" Type="http://schemas.openxmlformats.org/officeDocument/2006/relationships/image" Target="../media/image180.png"/><Relationship Id="rId5" Type="http://schemas.openxmlformats.org/officeDocument/2006/relationships/image" Target="../media/image173.png"/><Relationship Id="rId6" Type="http://schemas.openxmlformats.org/officeDocument/2006/relationships/image" Target="../media/image177.png"/><Relationship Id="rId7" Type="http://schemas.openxmlformats.org/officeDocument/2006/relationships/image" Target="../media/image182.png"/><Relationship Id="rId8" Type="http://schemas.openxmlformats.org/officeDocument/2006/relationships/image" Target="../media/image178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87.png"/><Relationship Id="rId4" Type="http://schemas.openxmlformats.org/officeDocument/2006/relationships/image" Target="../media/image195.png"/><Relationship Id="rId5" Type="http://schemas.openxmlformats.org/officeDocument/2006/relationships/image" Target="../media/image179.png"/><Relationship Id="rId6" Type="http://schemas.openxmlformats.org/officeDocument/2006/relationships/image" Target="../media/image17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3.png"/><Relationship Id="rId3" Type="http://schemas.openxmlformats.org/officeDocument/2006/relationships/image" Target="../media/image171.png"/><Relationship Id="rId4" Type="http://schemas.openxmlformats.org/officeDocument/2006/relationships/image" Target="../media/image176.png"/><Relationship Id="rId9" Type="http://schemas.openxmlformats.org/officeDocument/2006/relationships/image" Target="../media/image184.png"/><Relationship Id="rId5" Type="http://schemas.openxmlformats.org/officeDocument/2006/relationships/image" Target="../media/image172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9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1.png"/><Relationship Id="rId3" Type="http://schemas.openxmlformats.org/officeDocument/2006/relationships/image" Target="../media/image190.png"/><Relationship Id="rId4" Type="http://schemas.openxmlformats.org/officeDocument/2006/relationships/image" Target="../media/image183.png"/><Relationship Id="rId9" Type="http://schemas.openxmlformats.org/officeDocument/2006/relationships/image" Target="../media/image191.png"/><Relationship Id="rId5" Type="http://schemas.openxmlformats.org/officeDocument/2006/relationships/image" Target="../media/image189.png"/><Relationship Id="rId6" Type="http://schemas.openxmlformats.org/officeDocument/2006/relationships/image" Target="../media/image196.png"/><Relationship Id="rId7" Type="http://schemas.openxmlformats.org/officeDocument/2006/relationships/image" Target="../media/image192.png"/><Relationship Id="rId8" Type="http://schemas.openxmlformats.org/officeDocument/2006/relationships/image" Target="../media/image188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7.png"/><Relationship Id="rId3" Type="http://schemas.openxmlformats.org/officeDocument/2006/relationships/image" Target="../media/image209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3.png"/><Relationship Id="rId3" Type="http://schemas.openxmlformats.org/officeDocument/2006/relationships/image" Target="../media/image20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8" name="Google Shape;2028;p1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9" name="Google Shape;2029;p10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0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1" name="Google Shape;2031;p10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2" name="Google Shape;203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3" name="Google Shape;2033;p10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4" name="Google Shape;2034;p10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5" name="Google Shape;2035;p10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36" name="Google Shape;203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9" name="Google Shape;2039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1" name="Google Shape;204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2" name="Google Shape;2042;p10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0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4" name="Google Shape;2044;p10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5" name="Google Shape;204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9" name="Google Shape;2049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1" name="Google Shape;205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3" name="Google Shape;2053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4" name="Google Shape;2054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5" name="Google Shape;205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9" name="Google Shape;2059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0" name="Google Shape;206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1" name="Google Shape;206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3" name="Google Shape;2063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4" name="Google Shape;2064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66" name="Google Shape;2066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1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0" name="Google Shape;2070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1" name="Google Shape;2071;p10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2" name="Google Shape;2072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0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6" name="Google Shape;2076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7" name="Google Shape;2077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1" name="Google Shape;208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2" name="Google Shape;2082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3" name="Google Shape;2083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4" name="Google Shape;2084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5" name="Google Shape;2085;p1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9" name="Google Shape;2089;p1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0" name="Google Shape;2090;p1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1" name="Google Shape;2091;p1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2" name="Google Shape;2092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3" name="Google Shape;2093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4" name="Google Shape;2094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5" name="Google Shape;2095;p1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1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99" name="Google Shape;2099;p1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1" name="Google Shape;2101;p1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Google Shape;2103;p1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7" name="Google Shape;2107;p1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8" name="Google Shape;2108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9" name="Google Shape;2109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2" name="Google Shape;2112;p1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4" name="Google Shape;211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1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6" name="Google Shape;2116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7" name="Google Shape;2117;p1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9" name="Google Shape;2119;p1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1" name="Google Shape;2121;p1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3" name="Google Shape;2123;p1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5" name="Google Shape;2125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6" name="Google Shape;2126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7" name="Google Shape;2127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8" name="Google Shape;2128;p1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29" name="Google Shape;2129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0" name="Google Shape;2130;p1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1" name="Google Shape;2131;p1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5" name="Google Shape;213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7" name="Google Shape;2137;p1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8" name="Google Shape;2138;p1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9" name="Google Shape;2139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0" name="Google Shape;2140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41" name="Google Shape;2141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4" name="Google Shape;2144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5" name="Google Shape;2145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47" name="Google Shape;2147;p1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8" name="Google Shape;2148;p1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49" name="Google Shape;2149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0" name="Google Shape;2150;p1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1" name="Google Shape;2151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5" name="Google Shape;2155;p1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7" name="Google Shape;215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9" name="Google Shape;2159;p1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0" name="Google Shape;2160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1" name="Google Shape;2161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2" name="Google Shape;2162;p1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5" name="Google Shape;2165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6" name="Google Shape;2166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7" name="Google Shape;2167;p1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9" name="Google Shape;2169;p1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0" name="Google Shape;2170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2" name="Google Shape;2172;p1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6" name="Google Shape;2176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7" name="Google Shape;2177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8" name="Google Shape;2178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9" name="Google Shape;2179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0" name="Google Shape;2180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1" name="Google Shape;2181;p1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2" name="Google Shape;2182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3" name="Google Shape;2183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4" name="Google Shape;2184;p1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5" name="Google Shape;2185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6" name="Google Shape;2186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7" name="Google Shape;2187;p1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88" name="Google Shape;2188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9" name="Google Shape;2189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0" name="Google Shape;2190;p1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1" name="Google Shape;2191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2" name="Google Shape;2192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3" name="Google Shape;2193;p1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4" name="Google Shape;2194;p1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1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8" name="Google Shape;2198;p1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9" name="Google Shape;2199;p1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3" name="Google Shape;2203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4" name="Google Shape;2204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5" name="Google Shape;2205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6" name="Google Shape;2206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7" name="Google Shape;2207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8" name="Google Shape;2208;p1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09" name="Google Shape;2209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0" name="Google Shape;2210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1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2" name="Google Shape;2212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3" name="Google Shape;2213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4" name="Google Shape;2214;p1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5" name="Google Shape;221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6" name="Google Shape;221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7" name="Google Shape;2217;p1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18" name="Google Shape;2218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9" name="Google Shape;2219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0" name="Google Shape;2220;p1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1" name="Google Shape;2221;p1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1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5" name="Google Shape;2225;p1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6" name="Google Shape;2226;p1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7" name="Google Shape;2227;p1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28" name="Google Shape;2228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9" name="Google Shape;2229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0" name="Google Shape;2230;p1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5" name="Google Shape;2235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36" name="Google Shape;2236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7" name="Google Shape;2237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38" name="Google Shape;2238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9" name="Google Shape;2239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0" name="Google Shape;2240;p1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1" name="Google Shape;2241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2" name="Google Shape;2242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3" name="Google Shape;2243;p1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4" name="Google Shape;2244;p1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5" name="Google Shape;2245;p1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46" name="Google Shape;2246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7" name="Google Shape;2247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8" name="Google Shape;2248;p1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9" name="Google Shape;2249;p1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0" name="Google Shape;2250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1" name="Google Shape;2251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1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3" name="Google Shape;2253;p1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4" name="Google Shape;2254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6" name="Google Shape;2256;p1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7" name="Google Shape;2257;p1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58" name="Google Shape;2258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1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1" name="Google Shape;2261;p1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2" name="Google Shape;2262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4" name="Google Shape;2264;p1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5" name="Google Shape;2265;p1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6" name="Google Shape;2266;p1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7" name="Google Shape;2267;p1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8" name="Google Shape;2268;p1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2" name="Google Shape;2272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3" name="Google Shape;2273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4" name="Google Shape;2274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5" name="Google Shape;2275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6" name="Google Shape;2276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77" name="Google Shape;2277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78" name="Google Shape;227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9" name="Google Shape;227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0" name="Google Shape;2280;p1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1" name="Google Shape;2281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2" name="Google Shape;2282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3" name="Google Shape;2283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4" name="Google Shape;2284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5" name="Google Shape;2285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6" name="Google Shape;2286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87" name="Google Shape;2287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0" name="Google Shape;2290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1" name="Google Shape;2291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3" name="Google Shape;2293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4" name="Google Shape;2294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5" name="Google Shape;229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8" name="Google Shape;2298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99" name="Google Shape;2299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1" name="Google Shape;2301;p1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2" name="Google Shape;2302;p1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3" name="Google Shape;2303;p1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4" name="Google Shape;2304;p1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5" name="Google Shape;2305;p1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9" name="Google Shape;2309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0" name="Google Shape;2310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1" name="Google Shape;2311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2" name="Google Shape;2312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3" name="Google Shape;231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14" name="Google Shape;2314;p1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5" name="Google Shape;231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6" name="Google Shape;231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7" name="Google Shape;2317;p1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8" name="Google Shape;2318;p1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9" name="Google Shape;2319;p1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0" name="Google Shape;232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1" name="Google Shape;232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2" name="Google Shape;2322;p1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3" name="Google Shape;2323;p1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4" name="Google Shape;2324;p1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5" name="Google Shape;232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6" name="Google Shape;232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7" name="Google Shape;2327;p1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8" name="Google Shape;2328;p1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9" name="Google Shape;2329;p1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0" name="Google Shape;233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1" name="Google Shape;233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2" name="Google Shape;2332;p1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3" name="Google Shape;2333;p1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4" name="Google Shape;2334;p1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5" name="Google Shape;233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6" name="Google Shape;233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7" name="Google Shape;2337;p1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8" name="Google Shape;2338;p1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9" name="Google Shape;2339;p1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0" name="Google Shape;234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1" name="Google Shape;234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2" name="Google Shape;2342;p1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3" name="Google Shape;2343;p1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4" name="Google Shape;2344;p1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5" name="Google Shape;234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6" name="Google Shape;234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1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0" name="Google Shape;2350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1" name="Google Shape;2351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2" name="Google Shape;2352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3" name="Google Shape;2353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4" name="Google Shape;2354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5" name="Google Shape;2355;p1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6" name="Google Shape;2356;p1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57" name="Google Shape;235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8" name="Google Shape;235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9" name="Google Shape;2359;p1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0" name="Google Shape;2360;p1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1" name="Google Shape;2361;p1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2" name="Google Shape;236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3" name="Google Shape;236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4" name="Google Shape;2364;p1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5" name="Google Shape;2365;p1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6" name="Google Shape;2366;p1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67" name="Google Shape;236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8" name="Google Shape;236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9" name="Google Shape;2369;p1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0" name="Google Shape;2370;p1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1" name="Google Shape;2371;p1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2" name="Google Shape;237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3" name="Google Shape;237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4" name="Google Shape;2374;p1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5" name="Google Shape;2375;p1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6" name="Google Shape;2376;p1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77" name="Google Shape;237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8" name="Google Shape;237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1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0" name="Google Shape;2380;p1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1" name="Google Shape;2381;p1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2" name="Google Shape;238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3" name="Google Shape;238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4" name="Google Shape;2384;p1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5" name="Google Shape;2385;p1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6" name="Google Shape;2386;p1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87" name="Google Shape;238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8" name="Google Shape;238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9" name="Google Shape;2389;p1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0" name="Google Shape;2390;p1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1" name="Google Shape;2391;p1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2" name="Google Shape;239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3" name="Google Shape;239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1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7" name="Google Shape;2397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98" name="Google Shape;2398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9" name="Google Shape;2399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0" name="Google Shape;2400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1" name="Google Shape;2401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2" name="Google Shape;2402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3" name="Google Shape;2403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4" name="Google Shape;240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6" name="Google Shape;2406;p1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7" name="Google Shape;2407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8" name="Google Shape;2408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09" name="Google Shape;240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1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2" name="Google Shape;2412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3" name="Google Shape;2413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4" name="Google Shape;241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6" name="Google Shape;2416;p1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7" name="Google Shape;2417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8" name="Google Shape;2418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19" name="Google Shape;241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0" name="Google Shape;242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1" name="Google Shape;2421;p1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2" name="Google Shape;2422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3" name="Google Shape;2423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4" name="Google Shape;242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6" name="Google Shape;2426;p1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7" name="Google Shape;2427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8" name="Google Shape;2428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29" name="Google Shape;242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p1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2" name="Google Shape;2432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3" name="Google Shape;2433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4" name="Google Shape;243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6" name="Google Shape;2436;p1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7" name="Google Shape;2437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8" name="Google Shape;2438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39" name="Google Shape;243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0" name="Google Shape;244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1" name="Google Shape;2441;p1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4" name="Google Shape;2444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5" name="Google Shape;2445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6" name="Google Shape;2446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47" name="Google Shape;2447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8" name="Google Shape;2448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9" name="Google Shape;2449;p1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0" name="Google Shape;2450;p1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1" name="Google Shape;2451;p1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2" name="Google Shape;2452;p1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4" name="Google Shape;2454;p1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5" name="Google Shape;2455;p1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6" name="Google Shape;2456;p1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7" name="Google Shape;2457;p1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9" name="Google Shape;2459;p1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0" name="Google Shape;2460;p1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1" name="Google Shape;2461;p1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2" name="Google Shape;2462;p1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1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2465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1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8" name="Google Shape;246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9" name="Google Shape;246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0" name="Google Shape;2470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1" name="Google Shape;2471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2" name="Google Shape;2472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73" name="Google Shape;2473;p1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4" name="Google Shape;247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5" name="Google Shape;247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6" name="Google Shape;2476;p1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7" name="Google Shape;2477;p1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8" name="Google Shape;2478;p1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9" name="Google Shape;2479;p1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0" name="Google Shape;2480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1" name="Google Shape;2481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2" name="Google Shape;2482;p1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3" name="Google Shape;2483;p1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6" name="Google Shape;2486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87" name="Google Shape;2487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8" name="Google Shape;2488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9" name="Google Shape;2489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0" name="Google Shape;2490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1" name="Google Shape;2491;p1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2" name="Google Shape;2492;p1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7" name="Google Shape;2497;p1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8" name="Google Shape;2498;p1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3" name="Google Shape;2503;p1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4" name="Google Shape;2504;p1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7" name="Google Shape;2507;p1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8" name="Google Shape;2508;p1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9" name="Google Shape;2509;p1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0" name="Google Shape;2510;p1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5" name="Google Shape;251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6" name="Google Shape;2516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17" name="Google Shape;2517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8" name="Google Shape;2518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9" name="Google Shape;2519;p1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0" name="Google Shape;2520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1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4" name="Google Shape;2524;p1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5" name="Google Shape;2525;p1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26" name="Google Shape;2526;p1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p1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8" name="Google Shape;2528;p1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1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3" name="Google Shape;2533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4" name="Google Shape;253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5" name="Google Shape;2535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6" name="Google Shape;2536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7" name="Google Shape;2537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8" name="Google Shape;2538;p1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9" name="Google Shape;2539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3" name="Google Shape;2543;p1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4" name="Google Shape;2544;p1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45" name="Google Shape;2545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1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Google Shape;2547;p1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Google Shape;2548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2" name="Google Shape;2552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3" name="Google Shape;2553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4" name="Google Shape;2554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5" name="Google Shape;2555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6" name="Google Shape;2556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7" name="Google Shape;2557;p1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8" name="Google Shape;2558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2" name="Google Shape;2562;p1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3" name="Google Shape;2563;p1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64" name="Google Shape;2564;p1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p1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1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1" name="Google Shape;2571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2" name="Google Shape;2572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3" name="Google Shape;2573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4" name="Google Shape;2574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5" name="Google Shape;2575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6" name="Google Shape;2576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7" name="Google Shape;2577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1" name="Google Shape;2581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2" name="Google Shape;2582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83" name="Google Shape;2583;p1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1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1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1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0" name="Google Shape;2590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91" name="Google Shape;2591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2" name="Google Shape;2592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3" name="Google Shape;2593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4" name="Google Shape;2594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5" name="Google Shape;2595;p1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6" name="Google Shape;2596;p1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1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1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0" name="Google Shape;2600;p1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1" name="Google Shape;2601;p1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2" name="Google Shape;2602;p1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04" name="Google Shape;2604;p1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1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1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p1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1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13" name="Google Shape;2613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4" name="Google Shape;2614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5" name="Google Shape;2615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6" name="Google Shape;2616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7" name="Google Shape;2617;p1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8" name="Google Shape;2618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1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3" name="Google Shape;2623;p1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4" name="Google Shape;2624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1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6" name="Google Shape;2626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p1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1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4" name="Google Shape;2634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35" name="Google Shape;2635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6" name="Google Shape;2636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37" name="Google Shape;2637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8" name="Google Shape;2638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9" name="Google Shape;2639;p1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0" name="Google Shape;2640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4" name="Google Shape;2644;p1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5" name="Google Shape;2645;p1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6" name="Google Shape;2646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48" name="Google Shape;2648;p1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9" name="Google Shape;2649;p1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Google Shape;2650;p1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p1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6" name="Google Shape;2656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57" name="Google Shape;2657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8" name="Google Shape;2658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59" name="Google Shape;2659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0" name="Google Shape;2660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1" name="Google Shape;2661;p1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2" name="Google Shape;2662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6" name="Google Shape;2666;p1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7" name="Google Shape;2667;p1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8" name="Google Shape;2668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0" name="Google Shape;2670;p1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p1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2" name="Google Shape;2672;p1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1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1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1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8" name="Google Shape;2678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79" name="Google Shape;2679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0" name="Google Shape;2680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1" name="Google Shape;2681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2" name="Google Shape;2682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3" name="Google Shape;2683;p1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4" name="Google Shape;2684;p1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1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1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1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0" name="Google Shape;2690;p1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1" name="Google Shape;2691;p1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2" name="Google Shape;2692;p1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3" name="Google Shape;2693;p1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94" name="Google Shape;2694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1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1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3" name="Google Shape;2703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04" name="Google Shape;2704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5" name="Google Shape;2705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6" name="Google Shape;2706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7" name="Google Shape;2707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8" name="Google Shape;2708;p1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9" name="Google Shape;2709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5" name="Google Shape;2715;p1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6" name="Google Shape;2716;p1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7" name="Google Shape;2717;p1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8" name="Google Shape;2718;p1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19" name="Google Shape;2719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8" name="Google Shape;2728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9" name="Google Shape;2729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0" name="Google Shape;2730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1" name="Google Shape;2731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2" name="Google Shape;2732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3" name="Google Shape;2733;p1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4" name="Google Shape;2734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0" name="Google Shape;2740;p1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1" name="Google Shape;2741;p1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2" name="Google Shape;2742;p1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44" name="Google Shape;2744;p1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1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6" name="Google Shape;2746;p1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7" name="Google Shape;2747;p1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1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3" name="Google Shape;2753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54" name="Google Shape;275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5" name="Google Shape;2755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6" name="Google Shape;2756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7" name="Google Shape;2757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8" name="Google Shape;2758;p1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9" name="Google Shape;2759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5" name="Google Shape;2765;p1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6" name="Google Shape;2766;p1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7" name="Google Shape;2767;p1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8" name="Google Shape;2768;p1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69" name="Google Shape;2769;p1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1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1" name="Google Shape;2771;p1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p1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1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1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8" name="Google Shape;2778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9" name="Google Shape;2779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0" name="Google Shape;2780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1" name="Google Shape;278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2" name="Google Shape;2782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3" name="Google Shape;2783;p1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4" name="Google Shape;2784;p1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1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6" name="Google Shape;2786;p1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1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8" name="Google Shape;2788;p1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0" name="Google Shape;2790;p1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2" name="Google Shape;2792;p1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4" name="Google Shape;2794;p1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96" name="Google Shape;2796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7" name="Google Shape;2797;p1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8" name="Google Shape;2798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9" name="Google Shape;2799;p1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6" name="Google Shape;2806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07" name="Google Shape;2807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8" name="Google Shape;2808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09" name="Google Shape;2809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0" name="Google Shape;2810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1" name="Google Shape;2811;p1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2" name="Google Shape;2812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1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4" name="Google Shape;2814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1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6" name="Google Shape;2816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1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8" name="Google Shape;2818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24" name="Google Shape;2824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6" name="Google Shape;2826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4" name="Google Shape;2834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5" name="Google Shape;2835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6" name="Google Shape;2836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37" name="Google Shape;2837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8" name="Google Shape;2838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9" name="Google Shape;2839;p1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0" name="Google Shape;2840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1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2" name="Google Shape;2842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4" name="Google Shape;2844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1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8" name="Google Shape;2848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52" name="Google Shape;2852;p1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1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Google Shape;2854;p1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Google Shape;2855;p1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1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2" name="Google Shape;2862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3" name="Google Shape;2863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4" name="Google Shape;2864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5" name="Google Shape;2865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6" name="Google Shape;2866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7" name="Google Shape;2867;p1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8" name="Google Shape;2868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1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0" name="Google Shape;2870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1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4" name="Google Shape;2874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8" name="Google Shape;2878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80" name="Google Shape;2880;p1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1" name="Google Shape;2881;p1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1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1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1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9" name="Google Shape;2889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0" name="Google Shape;2890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1" name="Google Shape;2891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2" name="Google Shape;2892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3" name="Google Shape;2893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4" name="Google Shape;2894;p1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1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6" name="Google Shape;2896;p1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1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8" name="Google Shape;2898;p1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1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0" name="Google Shape;2900;p1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1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2" name="Google Shape;2902;p1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1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4" name="Google Shape;2904;p1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10" name="Google Shape;2910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1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2" name="Google Shape;2912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3" name="Google Shape;2913;p1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0" name="Google Shape;2920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21" name="Google Shape;2921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2" name="Google Shape;2922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3" name="Google Shape;2923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4" name="Google Shape;2924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5" name="Google Shape;2925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1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7" name="Google Shape;2927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1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9" name="Google Shape;2929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1" name="Google Shape;2931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3" name="Google Shape;2933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1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5" name="Google Shape;2935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7" name="Google Shape;2937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1" name="Google Shape;2941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2" name="Google Shape;2942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1" name="Google Shape;2951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2" name="Google Shape;2952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3" name="Google Shape;2953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4" name="Google Shape;2954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5" name="Google Shape;2955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6" name="Google Shape;2956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8" name="Google Shape;2958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1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0" name="Google Shape;2960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2" name="Google Shape;2962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4" name="Google Shape;2964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2" name="Google Shape;2972;p1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3" name="Google Shape;2973;p1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4" name="Google Shape;2974;p1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Google Shape;2975;p1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1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2" name="Google Shape;2982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83" name="Google Shape;2983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4" name="Google Shape;2984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5" name="Google Shape;2985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6" name="Google Shape;2986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7" name="Google Shape;2987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1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9" name="Google Shape;2989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1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1" name="Google Shape;2991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1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3" name="Google Shape;2993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1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5" name="Google Shape;2995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7" name="Google Shape;2997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9" name="Google Shape;2999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1" name="Google Shape;3001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03" name="Google Shape;3003;p1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1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1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1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013" name="Google Shape;3013;p1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14" name="Google Shape;3014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5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8" name="Google Shape;3018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9" name="Google Shape;3019;p1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20" name="Google Shape;302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2" name="Google Shape;3022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Google Shape;3024;p1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6" name="Google Shape;3026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7" name="Google Shape;3027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8" name="Google Shape;302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3" name="Google Shape;3033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6" name="Google Shape;3036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15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8" name="Google Shape;3038;p15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 txBox="1"/>
          <p:nvPr>
            <p:ph idx="7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3" name="Google Shape;1033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2" name="Google Shape;107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0" name="Google Shape;1080;p6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5" name="Google Shape;1085;p6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6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6" name="Google Shape;111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7" name="Google Shape;1117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8" name="Google Shape;1118;p6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6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6" name="Google Shape;1136;p6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7" name="Google Shape;1137;p6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5" name="Google Shape;1155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6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2" name="Google Shape;1162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0" name="Google Shape;1170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6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6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6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" name="Google Shape;1210;p7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6" name="Google Shape;1216;p7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5" name="Google Shape;1225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7" name="Google Shape;1227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7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7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7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7" name="Google Shape;1257;p7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8" name="Google Shape;1258;p7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6" name="Google Shape;1266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7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2" name="Google Shape;1292;p7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3" name="Google Shape;1293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4" name="Google Shape;1294;p7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5" name="Google Shape;1295;p7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3" name="Google Shape;1303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7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7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7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7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7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7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7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7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7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7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4" name="Google Shape;1364;p7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7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4" name="Google Shape;1374;p7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7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7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7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7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7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7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6" name="Google Shape;1436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2" name="Google Shape;146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7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7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7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7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0" name="Google Shape;1480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7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7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7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7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7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7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5" name="Google Shape;1515;p7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8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8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8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8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2" name="Google Shape;1682;p8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8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2" name="Google Shape;172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7" name="Google Shape;1747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8" name="Google Shape;1748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9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6" name="Google Shape;1826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8" name="Google Shape;1828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6" name="Google Shape;185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1" name="Google Shape;1881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9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9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2" name="Google Shape;1912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4" name="Google Shape;191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3" name="Google Shape;194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5" name="Google Shape;194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6" name="Google Shape;1976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5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9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79.xml"/><Relationship Id="rId51" Type="http://schemas.openxmlformats.org/officeDocument/2006/relationships/theme" Target="../theme/theme4.xml"/><Relationship Id="rId5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41.xml"/><Relationship Id="rId44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43.xml"/><Relationship Id="rId46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47.xml"/><Relationship Id="rId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29.xml"/><Relationship Id="rId51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50.xml"/><Relationship Id="rId52" Type="http://schemas.openxmlformats.org/officeDocument/2006/relationships/theme" Target="../theme/theme3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  <p:sldLayoutId id="2147483796" r:id="rId49"/>
    <p:sldLayoutId id="2147483797" r:id="rId50"/>
    <p:sldLayoutId id="2147483798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1.png"/><Relationship Id="rId4" Type="http://schemas.openxmlformats.org/officeDocument/2006/relationships/image" Target="../media/image314.png"/><Relationship Id="rId5" Type="http://schemas.openxmlformats.org/officeDocument/2006/relationships/image" Target="../media/image3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2.png"/><Relationship Id="rId4" Type="http://schemas.openxmlformats.org/officeDocument/2006/relationships/image" Target="../media/image3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SIEMS Unit, </a:t>
            </a:r>
            <a:r>
              <a:rPr lang="en"/>
              <a:t>Day 3</a:t>
            </a:r>
            <a:endParaRPr/>
          </a:p>
        </p:txBody>
      </p:sp>
      <p:sp>
        <p:nvSpPr>
          <p:cNvPr id="3044" name="Google Shape;3044;p1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Splunk</a:t>
            </a:r>
            <a:r>
              <a:rPr lang="en"/>
              <a:t>: Reports, Statistics, Dashboards and Visualizations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p1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3126" name="Google Shape;3126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7" name="Google Shape;3127;p1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1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Generating a Statistical Report from Firewall Attack Logs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create a statistical report to analyze events from Intrusion PRevention System logs.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4" name="Google Shape;3134;p1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5" name="Google Shape;3135;p165"/>
          <p:cNvSpPr txBox="1"/>
          <p:nvPr/>
        </p:nvSpPr>
        <p:spPr>
          <a:xfrm>
            <a:off x="2480250" y="3695450"/>
            <a:ext cx="41835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Generating Statistical Report from Firewall Attack Logs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1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1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Splunk Dashboards</a:t>
            </a:r>
            <a:endParaRPr/>
          </a:p>
        </p:txBody>
      </p:sp>
      <p:sp>
        <p:nvSpPr>
          <p:cNvPr id="3146" name="Google Shape;3146;p1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7" name="Google Shape;3147;p16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8" name="Google Shape;3148;p1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168"/>
          <p:cNvSpPr txBox="1"/>
          <p:nvPr>
            <p:ph idx="3" type="body"/>
          </p:nvPr>
        </p:nvSpPr>
        <p:spPr>
          <a:xfrm>
            <a:off x="175" y="1658875"/>
            <a:ext cx="9144000" cy="3247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20124D"/>
                </a:solidFill>
                <a:latin typeface="Roboto Medium"/>
                <a:ea typeface="Roboto Medium"/>
                <a:cs typeface="Roboto Medium"/>
                <a:sym typeface="Roboto Medium"/>
              </a:rPr>
              <a:t>Dynamic form-dashboards</a:t>
            </a:r>
            <a:r>
              <a:rPr lang="en" sz="1600"/>
              <a:t> allow for modifications using radio, vuttons, and check boxes.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rPr>
              <a:t>Real-time dashboards</a:t>
            </a:r>
            <a:r>
              <a:rPr lang="en" sz="1600"/>
              <a:t> are displayed on panel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screens for constant viewing in network and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security operations centers.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C343D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Dashboards as scheduled reports</a:t>
            </a:r>
            <a:r>
              <a:rPr lang="en" sz="1600"/>
              <a:t> can be saved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as </a:t>
            </a:r>
            <a:r>
              <a:rPr lang="en" sz="1600"/>
              <a:t>a</a:t>
            </a:r>
            <a:r>
              <a:rPr lang="en" sz="1600"/>
              <a:t> PDF file or sent as emails to NOC or SOC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teams at scheduled. </a:t>
            </a:r>
            <a:endParaRPr sz="1600"/>
          </a:p>
        </p:txBody>
      </p:sp>
      <p:pic>
        <p:nvPicPr>
          <p:cNvPr id="3154" name="Google Shape;3154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925" y="2123512"/>
            <a:ext cx="4236974" cy="23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 Dashboards</a:t>
            </a:r>
            <a:endParaRPr/>
          </a:p>
        </p:txBody>
      </p:sp>
      <p:sp>
        <p:nvSpPr>
          <p:cNvPr id="3156" name="Google Shape;3156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Dashboards integrate elements in panels to display the most relevant information for different teams and use cases. </a:t>
            </a:r>
            <a:endParaRPr/>
          </a:p>
        </p:txBody>
      </p:sp>
      <p:sp>
        <p:nvSpPr>
          <p:cNvPr id="3157" name="Google Shape;3157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8" name="Google Shape;3158;p1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4" name="Google Shape;3164;p1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16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Adding an Existing Search to a Dashboard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17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r>
              <a:rPr lang="en"/>
              <a:t> Minutes</a:t>
            </a:r>
            <a:endParaRPr/>
          </a:p>
        </p:txBody>
      </p:sp>
      <p:sp>
        <p:nvSpPr>
          <p:cNvPr id="3171" name="Google Shape;3171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2" name="Google Shape;3172;p1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170"/>
          <p:cNvSpPr txBox="1"/>
          <p:nvPr>
            <p:ph idx="2" type="title"/>
          </p:nvPr>
        </p:nvSpPr>
        <p:spPr>
          <a:xfrm>
            <a:off x="274350" y="101332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Create a Dashboard for Failed Password Attempts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create a Failed Password Dashboard for Monitoring login attempts on Linux and Windows system for a SOC Team.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9" name="Google Shape;3179;p1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71"/>
          <p:cNvSpPr txBox="1"/>
          <p:nvPr/>
        </p:nvSpPr>
        <p:spPr>
          <a:xfrm>
            <a:off x="2480250" y="3695450"/>
            <a:ext cx="41835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Create a Dashboard for Failed Password Attempts  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17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Visualizations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86" name="Google Shape;3186;p1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7" name="Google Shape;3187;p17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8" name="Google Shape;3188;p1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3" name="Google Shape;3193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2">
            <a:off x="3389018" y="2560561"/>
            <a:ext cx="1769389" cy="1806477"/>
          </a:xfrm>
          <a:prstGeom prst="rect">
            <a:avLst/>
          </a:prstGeom>
          <a:noFill/>
          <a:ln>
            <a:noFill/>
          </a:ln>
        </p:spPr>
      </p:pic>
      <p:sp>
        <p:nvSpPr>
          <p:cNvPr id="3194" name="Google Shape;3194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in Splunk</a:t>
            </a:r>
            <a:endParaRPr/>
          </a:p>
        </p:txBody>
      </p:sp>
      <p:sp>
        <p:nvSpPr>
          <p:cNvPr id="3195" name="Google Shape;3195;p1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Splunk provides</a:t>
            </a:r>
            <a:r>
              <a:rPr lang="en" sz="2400"/>
              <a:t> many visual</a:t>
            </a:r>
            <a:r>
              <a:rPr lang="en" sz="2400"/>
              <a:t> data representation tools.</a:t>
            </a:r>
            <a:endParaRPr sz="2400"/>
          </a:p>
        </p:txBody>
      </p:sp>
      <p:sp>
        <p:nvSpPr>
          <p:cNvPr id="3196" name="Google Shape;3196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7" name="Google Shape;3197;p1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8" name="Google Shape;3198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75" y="2946400"/>
            <a:ext cx="2154575" cy="19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9" name="Google Shape;3199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83125" y="2902524"/>
            <a:ext cx="2417931" cy="19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p173"/>
          <p:cNvSpPr txBox="1"/>
          <p:nvPr/>
        </p:nvSpPr>
        <p:spPr>
          <a:xfrm rot="-799039">
            <a:off x="192854" y="1775945"/>
            <a:ext cx="2255759" cy="5336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Bar Charts</a:t>
            </a:r>
            <a:endParaRPr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1" name="Google Shape;3201;p173"/>
          <p:cNvSpPr txBox="1"/>
          <p:nvPr/>
        </p:nvSpPr>
        <p:spPr>
          <a:xfrm rot="-725891">
            <a:off x="4593747" y="1499451"/>
            <a:ext cx="2104133" cy="5338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Pie</a:t>
            </a:r>
            <a:r>
              <a:rPr lang="en" sz="24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Charts</a:t>
            </a:r>
            <a:endParaRPr sz="24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2" name="Google Shape;3202;p173"/>
          <p:cNvSpPr txBox="1"/>
          <p:nvPr/>
        </p:nvSpPr>
        <p:spPr>
          <a:xfrm rot="-274553">
            <a:off x="1461895" y="2465060"/>
            <a:ext cx="2455527" cy="533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Bubble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Charts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3" name="Google Shape;3203;p173"/>
          <p:cNvSpPr txBox="1"/>
          <p:nvPr/>
        </p:nvSpPr>
        <p:spPr>
          <a:xfrm rot="2086796">
            <a:off x="6281863" y="1969702"/>
            <a:ext cx="2244113" cy="533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Radial</a:t>
            </a:r>
            <a:r>
              <a:rPr lang="en" sz="24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 Gauge</a:t>
            </a:r>
            <a:endParaRPr sz="24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4" name="Google Shape;3204;p173"/>
          <p:cNvSpPr txBox="1"/>
          <p:nvPr/>
        </p:nvSpPr>
        <p:spPr>
          <a:xfrm rot="725292">
            <a:off x="2513392" y="1489845"/>
            <a:ext cx="2014161" cy="5338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Filler</a:t>
            </a:r>
            <a:r>
              <a:rPr lang="en" sz="24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 Gauge</a:t>
            </a:r>
            <a:endParaRPr sz="2400"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5" name="Google Shape;3205;p173"/>
          <p:cNvSpPr txBox="1"/>
          <p:nvPr/>
        </p:nvSpPr>
        <p:spPr>
          <a:xfrm rot="1185438">
            <a:off x="4713290" y="2820607"/>
            <a:ext cx="3251719" cy="533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Geographic Maps</a:t>
            </a:r>
            <a:endParaRPr sz="24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6" name="Google Shape;3206;p173"/>
          <p:cNvSpPr txBox="1"/>
          <p:nvPr/>
        </p:nvSpPr>
        <p:spPr>
          <a:xfrm rot="-710">
            <a:off x="3118944" y="4423221"/>
            <a:ext cx="2906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And Many More...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050" name="Google Shape;3050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051" name="Google Shape;3051;p1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2" name="Google Shape;3052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156"/>
          <p:cNvSpPr txBox="1"/>
          <p:nvPr/>
        </p:nvSpPr>
        <p:spPr>
          <a:xfrm>
            <a:off x="333375" y="1266825"/>
            <a:ext cx="8536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Splunk’s documentation to implement new search commands.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Generate and use reports from Intrusion Prevention System Logs.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Perform statistical analysis based on even information.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Demonstrate how dashboards are used to accelerate time-to-finish and time-to-action.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visualization to compare and aggregate event field data.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54" name="Google Shape;3054;p156"/>
          <p:cNvSpPr/>
          <p:nvPr/>
        </p:nvSpPr>
        <p:spPr>
          <a:xfrm>
            <a:off x="430175" y="2215650"/>
            <a:ext cx="355500" cy="329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156"/>
          <p:cNvSpPr/>
          <p:nvPr/>
        </p:nvSpPr>
        <p:spPr>
          <a:xfrm>
            <a:off x="430175" y="1801100"/>
            <a:ext cx="355500" cy="329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156"/>
          <p:cNvSpPr/>
          <p:nvPr/>
        </p:nvSpPr>
        <p:spPr>
          <a:xfrm>
            <a:off x="430175" y="1386550"/>
            <a:ext cx="355500" cy="329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156"/>
          <p:cNvSpPr/>
          <p:nvPr/>
        </p:nvSpPr>
        <p:spPr>
          <a:xfrm>
            <a:off x="430175" y="2630200"/>
            <a:ext cx="355500" cy="329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156"/>
          <p:cNvSpPr/>
          <p:nvPr/>
        </p:nvSpPr>
        <p:spPr>
          <a:xfrm>
            <a:off x="430175" y="3358875"/>
            <a:ext cx="355500" cy="329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2" name="Google Shape;3212;p1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7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Visualizing Data from Firewall Attack Logs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17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15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219" name="Google Shape;3219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0" name="Google Shape;3220;p1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7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Visualizing Data From Firewall Attack Logs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continue working on the Fortinet Firewall Research project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7" name="Google Shape;3227;p1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176"/>
          <p:cNvSpPr txBox="1"/>
          <p:nvPr/>
        </p:nvSpPr>
        <p:spPr>
          <a:xfrm>
            <a:off x="2480250" y="3695450"/>
            <a:ext cx="41835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Visualizing Data from Firewall Attack Logs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234" name="Google Shape;3234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235" name="Google Shape;3235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6" name="Google Shape;3236;p1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177"/>
          <p:cNvSpPr txBox="1"/>
          <p:nvPr/>
        </p:nvSpPr>
        <p:spPr>
          <a:xfrm>
            <a:off x="333375" y="1266825"/>
            <a:ext cx="8536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Splunk’s documentation to implement new search commands.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Generate and use reports from Intrusion Prevention System Logs.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Perform statistical analysis based on even information.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Demonstrate how dashboards are used to accelerate time-to-finish and time-to-action.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visualization to compare and aggregate event field data.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38" name="Google Shape;3238;p177"/>
          <p:cNvSpPr/>
          <p:nvPr/>
        </p:nvSpPr>
        <p:spPr>
          <a:xfrm>
            <a:off x="430175" y="2215650"/>
            <a:ext cx="355500" cy="329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77"/>
          <p:cNvSpPr/>
          <p:nvPr/>
        </p:nvSpPr>
        <p:spPr>
          <a:xfrm>
            <a:off x="430175" y="1801100"/>
            <a:ext cx="355500" cy="329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77"/>
          <p:cNvSpPr/>
          <p:nvPr/>
        </p:nvSpPr>
        <p:spPr>
          <a:xfrm>
            <a:off x="430175" y="1386550"/>
            <a:ext cx="355500" cy="329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77"/>
          <p:cNvSpPr/>
          <p:nvPr/>
        </p:nvSpPr>
        <p:spPr>
          <a:xfrm>
            <a:off x="430175" y="2630200"/>
            <a:ext cx="355500" cy="329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77"/>
          <p:cNvSpPr/>
          <p:nvPr/>
        </p:nvSpPr>
        <p:spPr>
          <a:xfrm>
            <a:off x="430175" y="3358875"/>
            <a:ext cx="355500" cy="329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17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3248" name="Google Shape;3248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9" name="Google Shape;3249;p1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0" name="Google Shape;3250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00" y="3132975"/>
            <a:ext cx="1846225" cy="178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p1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3064" name="Google Shape;3064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5" name="Google Shape;3065;p1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1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Warm-Up Activity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investigate failed logins using the contingency command.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2" name="Google Shape;3072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Warm-Up Activity</a:t>
            </a:r>
            <a:endParaRPr/>
          </a:p>
        </p:txBody>
      </p:sp>
      <p:sp>
        <p:nvSpPr>
          <p:cNvPr id="3073" name="Google Shape;3073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</a:t>
            </a:r>
            <a:endParaRPr/>
          </a:p>
        </p:txBody>
      </p:sp>
      <p:sp>
        <p:nvSpPr>
          <p:cNvPr id="3074" name="Google Shape;3074;p158"/>
          <p:cNvSpPr txBox="1"/>
          <p:nvPr>
            <p:ph idx="2" type="body"/>
          </p:nvPr>
        </p:nvSpPr>
        <p:spPr>
          <a:xfrm>
            <a:off x="0" y="1000150"/>
            <a:ext cx="9144000" cy="3916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AutoNum type="arabicPeriod"/>
            </a:pPr>
            <a:r>
              <a:rPr b="1"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Getting Started</a:t>
            </a:r>
            <a:endParaRPr b="1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Log into Splunk using your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password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Upload the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wineventlogs_baseline.csv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file into Splunk.</a:t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90500" lvl="0" marL="0" marR="381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2. Execute a search for failed logins</a:t>
            </a:r>
            <a:endParaRPr b="1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Next, write a SPL command that will search for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failed logins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90500" lvl="0" marL="0" marR="381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3. Investigate the target for the activity</a:t>
            </a:r>
            <a:endParaRPr b="1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Now write a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contingency search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command that will display the relationship between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account names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account domains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. This will narrow down the targets for the failed login attempts.</a:t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Hint: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pipe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the command to your first one.</a:t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90500" lvl="0" marL="0" marR="381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4. Answer the following question</a:t>
            </a:r>
            <a:endParaRPr b="1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Where was the attacker trying to gain access?</a:t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5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1" name="Google Shape;3081;p1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59"/>
          <p:cNvSpPr txBox="1"/>
          <p:nvPr/>
        </p:nvSpPr>
        <p:spPr>
          <a:xfrm>
            <a:off x="2480250" y="3695450"/>
            <a:ext cx="41835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Warm-Up</a:t>
            </a:r>
            <a:endParaRPr sz="24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16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Reports in Splunk</a:t>
            </a:r>
            <a:endParaRPr/>
          </a:p>
        </p:txBody>
      </p:sp>
      <p:sp>
        <p:nvSpPr>
          <p:cNvPr id="3088" name="Google Shape;3088;p1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9" name="Google Shape;3089;p16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0" name="Google Shape;3090;p1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Reports in Splunk</a:t>
            </a:r>
            <a:endParaRPr/>
          </a:p>
        </p:txBody>
      </p:sp>
      <p:sp>
        <p:nvSpPr>
          <p:cNvPr id="3096" name="Google Shape;3096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 provided many features and functions used to create reports</a:t>
            </a:r>
            <a:endParaRPr/>
          </a:p>
        </p:txBody>
      </p:sp>
      <p:sp>
        <p:nvSpPr>
          <p:cNvPr id="3097" name="Google Shape;3097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16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Reports are created when you </a:t>
            </a:r>
            <a:r>
              <a:rPr lang="en" sz="1500"/>
              <a:t>save a search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. Each report contains the </a:t>
            </a:r>
            <a:r>
              <a:rPr i="1" lang="en" sz="1500"/>
              <a:t>event</a:t>
            </a:r>
            <a:r>
              <a:rPr lang="en" sz="1500"/>
              <a:t>, </a:t>
            </a:r>
            <a:r>
              <a:rPr i="1" lang="en" sz="1500"/>
              <a:t>field</a:t>
            </a:r>
            <a:r>
              <a:rPr lang="en" sz="1500"/>
              <a:t> and </a:t>
            </a:r>
            <a:r>
              <a:rPr i="1" lang="en" sz="1500"/>
              <a:t>statistical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 data that was generated from running the SPL search command.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9" name="Google Shape;3099;p16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Reports can be run anytime and they </a:t>
            </a:r>
            <a:r>
              <a:rPr lang="en" sz="1500"/>
              <a:t>fetch fresh search results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 each time they are run.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00" name="Google Shape;3100;p16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Reports can be </a:t>
            </a:r>
            <a:r>
              <a:rPr lang="en" sz="1500"/>
              <a:t>scheduled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 to run at any interval.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01" name="Google Shape;3101;p16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Reports show </a:t>
            </a:r>
            <a:r>
              <a:rPr lang="en" sz="1500"/>
              <a:t>statistics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500"/>
              <a:t>visualizations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 and can be used in dashboards.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02" name="Google Shape;3102;p16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Reports can be run as </a:t>
            </a:r>
            <a:r>
              <a:rPr lang="en" sz="1500"/>
              <a:t>historical searches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 during a security incident investigation.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Reports and Dashboards Demo </a:t>
            </a:r>
            <a:endParaRPr/>
          </a:p>
        </p:txBody>
      </p:sp>
      <p:sp>
        <p:nvSpPr>
          <p:cNvPr id="3108" name="Google Shape;3108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Now that you’re more familiar with searching in Splunk, the next step is creating </a:t>
            </a:r>
            <a:r>
              <a:rPr lang="en"/>
              <a:t>reports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/>
              <a:t>dashboards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from search results.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09" name="Google Shape;3109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0" name="Google Shape;3110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1" name="Google Shape;311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75" y="2945325"/>
            <a:ext cx="4652671" cy="1743149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5400000" dist="28575">
              <a:srgbClr val="6FA8DC">
                <a:alpha val="50000"/>
              </a:srgbClr>
            </a:outerShdw>
            <a:reflection blurRad="0" dir="5400000" dist="38100" endA="0" endPos="30000" fadeDir="5400012" kx="0" rotWithShape="0" algn="bl" stA="91000" stPos="0" sy="-100000" ky="0"/>
          </a:effectLst>
        </p:spPr>
      </p:pic>
      <p:pic>
        <p:nvPicPr>
          <p:cNvPr id="3112" name="Google Shape;3112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300" y="1650737"/>
            <a:ext cx="3318863" cy="3107013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57150">
              <a:srgbClr val="0B5394">
                <a:alpha val="54000"/>
              </a:srgbClr>
            </a:outerShdw>
            <a:reflection blurRad="0" dir="0" dist="0" endA="0" endPos="11000" fadeDir="5400012" kx="0" rotWithShape="0" algn="bl" stPos="0" sy="-100000" ky="0"/>
          </a:effectLst>
        </p:spPr>
      </p:pic>
      <p:sp>
        <p:nvSpPr>
          <p:cNvPr id="3113" name="Google Shape;3113;p162"/>
          <p:cNvSpPr txBox="1"/>
          <p:nvPr/>
        </p:nvSpPr>
        <p:spPr>
          <a:xfrm>
            <a:off x="537875" y="1434350"/>
            <a:ext cx="46527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Saving a Search as a Report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Adding a Report to a Dashboard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Viewing a Report in a Dashboard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Adding an Existing Search to a Dashboard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Saving the Report to the Snort Alert Dashboard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9" name="Google Shape;3119;p1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Generate a Report for Failed Login Attempts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